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4" autoAdjust="0"/>
  </p:normalViewPr>
  <p:slideViewPr>
    <p:cSldViewPr snapToGrid="0">
      <p:cViewPr varScale="1">
        <p:scale>
          <a:sx n="103" d="100"/>
          <a:sy n="103" d="100"/>
        </p:scale>
        <p:origin x="7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 hasCustomPrompt="1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  <a:endParaRPr lang="it-IT"/>
          </a:p>
          <a:p>
            <a:pPr lvl="1"/>
            <a:r>
              <a:rPr lang="it-IT"/>
              <a:t>Secondo livello</a:t>
            </a:r>
            <a:endParaRPr lang="it-IT"/>
          </a:p>
          <a:p>
            <a:pPr lvl="2"/>
            <a:r>
              <a:rPr lang="it-IT"/>
              <a:t>Terzo livello</a:t>
            </a:r>
            <a:endParaRPr lang="it-IT"/>
          </a:p>
          <a:p>
            <a:pPr lvl="3"/>
            <a:r>
              <a:rPr lang="it-IT"/>
              <a:t>Quarto livello</a:t>
            </a:r>
            <a:endParaRPr lang="it-IT"/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9443FDB-B632-479E-85CE-8D756A9D8B03}" type="datetimeFigureOut">
              <a:rPr lang="it-IT" smtClean="0"/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9A4DE40-96FD-4627-85AB-CDF1E89DBFF8}" type="slidenum">
              <a:rPr lang="it-IT" smtClean="0"/>
            </a:fld>
            <a:endParaRPr lang="it-IT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 panose="020B0603020202020204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7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90" indent="-269875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160" indent="-215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205" indent="-215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3860" indent="-215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855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57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89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42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panose="05020102010507070707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1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005771" y="2774327"/>
            <a:ext cx="10013773" cy="1828801"/>
          </a:xfrm>
        </p:spPr>
        <p:txBody>
          <a:bodyPr>
            <a:noAutofit/>
          </a:bodyPr>
          <a:lstStyle/>
          <a:p>
            <a:r>
              <a:rPr lang="it-IT" sz="8000" dirty="0" err="1"/>
              <a:t>What</a:t>
            </a:r>
            <a:r>
              <a:rPr lang="it-IT" sz="8000" dirty="0"/>
              <a:t> Dark </a:t>
            </a:r>
            <a:r>
              <a:rPr lang="it-IT" sz="8000" dirty="0" err="1"/>
              <a:t>Souls</a:t>
            </a:r>
            <a:r>
              <a:rPr lang="it-IT" sz="8000" dirty="0"/>
              <a:t> </a:t>
            </a:r>
            <a:r>
              <a:rPr lang="it-IT" sz="8000" dirty="0" err="1"/>
              <a:t>Character</a:t>
            </a:r>
            <a:r>
              <a:rPr lang="it-IT" sz="8000" dirty="0"/>
              <a:t> are </a:t>
            </a:r>
            <a:r>
              <a:rPr lang="it-IT" sz="8000" dirty="0" err="1"/>
              <a:t>you</a:t>
            </a:r>
            <a:r>
              <a:rPr lang="it-IT" sz="8000" dirty="0"/>
              <a:t>?</a:t>
            </a:r>
            <a:endParaRPr lang="it-IT" sz="8000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5429495" y="4846968"/>
            <a:ext cx="11663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Dubai Light" panose="020B0303030403030204" pitchFamily="34" charset="-78"/>
                <a:cs typeface="Dubai Light" panose="020B0303030403030204" pitchFamily="34" charset="-78"/>
              </a:rPr>
              <a:t>With </a:t>
            </a:r>
            <a:r>
              <a:rPr lang="it-IT" dirty="0" err="1">
                <a:latin typeface="Dubai Light" panose="020B0303030403030204" pitchFamily="34" charset="-78"/>
                <a:cs typeface="Dubai Light" panose="020B0303030403030204" pitchFamily="34" charset="-78"/>
              </a:rPr>
              <a:t>lore</a:t>
            </a:r>
            <a:r>
              <a:rPr lang="it-IT" dirty="0">
                <a:latin typeface="Dubai Light" panose="020B0303030403030204" pitchFamily="34" charset="-78"/>
                <a:cs typeface="Dubai Light" panose="020B0303030403030204" pitchFamily="34" charset="-78"/>
              </a:rPr>
              <a:t>!</a:t>
            </a:r>
            <a:endParaRPr lang="it-IT" dirty="0">
              <a:latin typeface="Dubai Light" panose="020B0303030403030204" pitchFamily="34" charset="-78"/>
              <a:cs typeface="Dubai Light" panose="020B0303030403030204" pitchFamily="34" charset="-7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22157" y="-140027"/>
            <a:ext cx="10353762" cy="970450"/>
          </a:xfrm>
        </p:spPr>
        <p:txBody>
          <a:bodyPr>
            <a:normAutofit/>
          </a:bodyPr>
          <a:lstStyle/>
          <a:p>
            <a:r>
              <a:rPr lang="it-IT" sz="4800" dirty="0" err="1"/>
              <a:t>Jarex</a:t>
            </a:r>
            <a:r>
              <a:rPr lang="it-IT" sz="4800" dirty="0"/>
              <a:t> the </a:t>
            </a:r>
            <a:r>
              <a:rPr lang="it-IT" sz="4800" dirty="0" err="1"/>
              <a:t>Unbreakable</a:t>
            </a:r>
            <a:endParaRPr lang="it-IT" sz="4800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0278"/>
            <a:ext cx="3717508" cy="3237722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3577221" y="3692016"/>
            <a:ext cx="46249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solidFill>
                  <a:srgbClr val="B4B2B0"/>
                </a:solidFill>
                <a:effectLst/>
                <a:latin typeface="Helvetica Neue"/>
              </a:rPr>
              <a:t>"Shame on you, you greedy guts. Thought you could outwit an onion?</a:t>
            </a:r>
            <a:br>
              <a:rPr lang="en-US" i="1" dirty="0"/>
            </a:br>
            <a:r>
              <a:rPr lang="en-US" b="0" i="1" dirty="0">
                <a:solidFill>
                  <a:srgbClr val="B4B2B0"/>
                </a:solidFill>
                <a:effectLst/>
                <a:latin typeface="Helvetica Neue"/>
              </a:rPr>
              <a:t>Well, say hello to the nice giant! He adores visitors." (laughs hysterically)"</a:t>
            </a:r>
            <a:endParaRPr lang="it-IT" i="1" dirty="0"/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1394" y="4859606"/>
            <a:ext cx="3639979" cy="1856757"/>
          </a:xfrm>
          <a:prstGeom prst="rect">
            <a:avLst/>
          </a:prstGeom>
        </p:spPr>
      </p:pic>
      <p:pic>
        <p:nvPicPr>
          <p:cNvPr id="9" name="Immagin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165" y="2634235"/>
            <a:ext cx="3153750" cy="3153750"/>
          </a:xfrm>
          <a:prstGeom prst="rect">
            <a:avLst/>
          </a:prstGeom>
        </p:spPr>
      </p:pic>
      <p:sp>
        <p:nvSpPr>
          <p:cNvPr id="14" name="Segnaposto contenuto 2"/>
          <p:cNvSpPr txBox="1"/>
          <p:nvPr/>
        </p:nvSpPr>
        <p:spPr>
          <a:xfrm>
            <a:off x="892417" y="1322106"/>
            <a:ext cx="11794498" cy="553589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it-IT" dirty="0"/>
          </a:p>
        </p:txBody>
      </p:sp>
      <p:sp>
        <p:nvSpPr>
          <p:cNvPr id="15" name="Segnaposto contenuto 2"/>
          <p:cNvSpPr txBox="1"/>
          <p:nvPr/>
        </p:nvSpPr>
        <p:spPr>
          <a:xfrm>
            <a:off x="23297" y="830423"/>
            <a:ext cx="11794498" cy="255942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Will </a:t>
            </a:r>
            <a:r>
              <a:rPr lang="it-IT" dirty="0" err="1"/>
              <a:t>trick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in a </a:t>
            </a:r>
            <a:r>
              <a:rPr lang="it-IT" dirty="0" err="1"/>
              <a:t>Deez</a:t>
            </a:r>
            <a:r>
              <a:rPr lang="it-IT" dirty="0"/>
              <a:t> Nuts </a:t>
            </a:r>
            <a:r>
              <a:rPr lang="it-IT" dirty="0" err="1"/>
              <a:t>joke</a:t>
            </a:r>
            <a:r>
              <a:rPr lang="it-IT" dirty="0"/>
              <a:t> </a:t>
            </a:r>
            <a:r>
              <a:rPr lang="it-IT" dirty="0" err="1"/>
              <a:t>whenever</a:t>
            </a:r>
            <a:r>
              <a:rPr lang="it-IT" dirty="0"/>
              <a:t> and </a:t>
            </a:r>
            <a:r>
              <a:rPr lang="it-IT" dirty="0" err="1"/>
              <a:t>however</a:t>
            </a:r>
            <a:r>
              <a:rPr lang="it-IT" dirty="0"/>
              <a:t> he can</a:t>
            </a:r>
            <a:endParaRPr lang="it-IT" dirty="0"/>
          </a:p>
          <a:p>
            <a:r>
              <a:rPr lang="it-IT" dirty="0" err="1"/>
              <a:t>Might</a:t>
            </a:r>
            <a:r>
              <a:rPr lang="it-IT" dirty="0"/>
              <a:t> kick </a:t>
            </a:r>
            <a:r>
              <a:rPr lang="it-IT" dirty="0" err="1"/>
              <a:t>you</a:t>
            </a:r>
            <a:r>
              <a:rPr lang="it-IT" dirty="0"/>
              <a:t> in a pit,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only</a:t>
            </a:r>
            <a:r>
              <a:rPr lang="it-IT" dirty="0"/>
              <a:t> for </a:t>
            </a:r>
            <a:r>
              <a:rPr lang="it-IT" dirty="0" err="1"/>
              <a:t>your</a:t>
            </a:r>
            <a:r>
              <a:rPr lang="it-IT" dirty="0"/>
              <a:t> good </a:t>
            </a:r>
            <a:r>
              <a:rPr lang="it-IT" dirty="0" err="1"/>
              <a:t>will</a:t>
            </a:r>
            <a:endParaRPr lang="it-IT" dirty="0"/>
          </a:p>
          <a:p>
            <a:r>
              <a:rPr lang="it-IT" dirty="0" err="1"/>
              <a:t>Has</a:t>
            </a:r>
            <a:r>
              <a:rPr lang="it-IT" dirty="0"/>
              <a:t> deep feelings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doesn’t</a:t>
            </a:r>
            <a:r>
              <a:rPr lang="it-IT" dirty="0"/>
              <a:t> </a:t>
            </a:r>
            <a:r>
              <a:rPr lang="it-IT" dirty="0" err="1"/>
              <a:t>want</a:t>
            </a:r>
            <a:r>
              <a:rPr lang="it-IT" dirty="0"/>
              <a:t> to show </a:t>
            </a:r>
            <a:r>
              <a:rPr lang="it-IT" dirty="0" err="1"/>
              <a:t>them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he’s</a:t>
            </a:r>
            <a:r>
              <a:rPr lang="it-IT" dirty="0"/>
              <a:t> </a:t>
            </a:r>
            <a:r>
              <a:rPr lang="it-IT" dirty="0" err="1"/>
              <a:t>unbreakable</a:t>
            </a:r>
            <a:endParaRPr lang="it-IT" dirty="0"/>
          </a:p>
          <a:p>
            <a:r>
              <a:rPr lang="it-IT" dirty="0" err="1"/>
              <a:t>Has</a:t>
            </a:r>
            <a:r>
              <a:rPr lang="it-IT" dirty="0"/>
              <a:t> a tool for </a:t>
            </a:r>
            <a:r>
              <a:rPr lang="it-IT" dirty="0" err="1"/>
              <a:t>literally</a:t>
            </a:r>
            <a:r>
              <a:rPr lang="it-IT" dirty="0"/>
              <a:t> </a:t>
            </a:r>
            <a:r>
              <a:rPr lang="it-IT" dirty="0" err="1"/>
              <a:t>any</a:t>
            </a:r>
            <a:r>
              <a:rPr lang="it-IT" dirty="0"/>
              <a:t> </a:t>
            </a:r>
            <a:r>
              <a:rPr lang="it-IT" dirty="0" err="1"/>
              <a:t>occasion</a:t>
            </a:r>
            <a:endParaRPr lang="it-IT" dirty="0"/>
          </a:p>
          <a:p>
            <a:r>
              <a:rPr lang="it-IT" dirty="0"/>
              <a:t>Will help </a:t>
            </a:r>
            <a:r>
              <a:rPr lang="it-IT" dirty="0" err="1"/>
              <a:t>his</a:t>
            </a:r>
            <a:r>
              <a:rPr lang="it-IT" dirty="0"/>
              <a:t> friends </a:t>
            </a:r>
            <a:r>
              <a:rPr lang="it-IT" dirty="0" err="1"/>
              <a:t>when</a:t>
            </a:r>
            <a:r>
              <a:rPr lang="it-IT" dirty="0"/>
              <a:t> in </a:t>
            </a:r>
            <a:r>
              <a:rPr lang="it-IT" dirty="0" err="1"/>
              <a:t>need</a:t>
            </a:r>
            <a:r>
              <a:rPr lang="it-IT" dirty="0"/>
              <a:t>, just in </a:t>
            </a:r>
            <a:r>
              <a:rPr lang="it-IT" dirty="0" err="1"/>
              <a:t>his</a:t>
            </a:r>
            <a:r>
              <a:rPr lang="it-IT" dirty="0"/>
              <a:t> </a:t>
            </a:r>
            <a:r>
              <a:rPr lang="it-IT" dirty="0" err="1"/>
              <a:t>own</a:t>
            </a:r>
            <a:r>
              <a:rPr lang="it-IT" dirty="0"/>
              <a:t> way</a:t>
            </a:r>
            <a:endParaRPr lang="it-IT" dirty="0"/>
          </a:p>
          <a:p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bald</a:t>
            </a:r>
            <a:r>
              <a:rPr lang="it-IT" dirty="0"/>
              <a:t> (</a:t>
            </a:r>
            <a:r>
              <a:rPr lang="it-IT" dirty="0" err="1"/>
              <a:t>sorry</a:t>
            </a:r>
            <a:r>
              <a:rPr lang="it-IT" dirty="0"/>
              <a:t> </a:t>
            </a:r>
            <a:r>
              <a:rPr lang="it-IT" dirty="0" err="1"/>
              <a:t>jarex</a:t>
            </a:r>
            <a:r>
              <a:rPr lang="it-IT" dirty="0"/>
              <a:t> </a:t>
            </a:r>
            <a:r>
              <a:rPr lang="it-IT" dirty="0" err="1"/>
              <a:t>jkjk</a:t>
            </a:r>
            <a:r>
              <a:rPr lang="it-IT" dirty="0"/>
              <a:t>…. </a:t>
            </a:r>
            <a:r>
              <a:rPr lang="it-IT" dirty="0" err="1"/>
              <a:t>unless</a:t>
            </a:r>
            <a:r>
              <a:rPr lang="it-IT" dirty="0"/>
              <a:t>?)</a:t>
            </a:r>
            <a:endParaRPr lang="it-IT" dirty="0"/>
          </a:p>
          <a:p>
            <a:r>
              <a:rPr lang="it-IT" dirty="0" err="1"/>
              <a:t>Somehow</a:t>
            </a:r>
            <a:r>
              <a:rPr lang="it-IT" dirty="0"/>
              <a:t> </a:t>
            </a:r>
            <a:r>
              <a:rPr lang="it-IT" dirty="0" err="1"/>
              <a:t>never</a:t>
            </a:r>
            <a:r>
              <a:rPr lang="it-IT" dirty="0"/>
              <a:t> </a:t>
            </a:r>
            <a:r>
              <a:rPr lang="it-IT" dirty="0" err="1"/>
              <a:t>goes</a:t>
            </a:r>
            <a:r>
              <a:rPr lang="it-IT" dirty="0"/>
              <a:t> insane </a:t>
            </a:r>
            <a:r>
              <a:rPr lang="it-IT" dirty="0" err="1"/>
              <a:t>despite</a:t>
            </a:r>
            <a:r>
              <a:rPr lang="it-IT" dirty="0"/>
              <a:t> the world </a:t>
            </a:r>
            <a:r>
              <a:rPr lang="it-IT" dirty="0" err="1"/>
              <a:t>crumbling</a:t>
            </a:r>
            <a:r>
              <a:rPr lang="it-IT" dirty="0"/>
              <a:t> </a:t>
            </a:r>
            <a:r>
              <a:rPr lang="it-IT" dirty="0" err="1"/>
              <a:t>around</a:t>
            </a:r>
            <a:r>
              <a:rPr lang="it-IT" dirty="0"/>
              <a:t> </a:t>
            </a:r>
            <a:r>
              <a:rPr lang="it-IT" dirty="0" err="1"/>
              <a:t>him</a:t>
            </a:r>
            <a:endParaRPr lang="it-IT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19119" y="-89934"/>
            <a:ext cx="10353762" cy="970450"/>
          </a:xfrm>
        </p:spPr>
        <p:txBody>
          <a:bodyPr/>
          <a:lstStyle/>
          <a:p>
            <a:r>
              <a:rPr lang="it-IT" dirty="0" err="1"/>
              <a:t>Ringfinger</a:t>
            </a:r>
            <a:r>
              <a:rPr lang="it-IT" dirty="0"/>
              <a:t> </a:t>
            </a:r>
            <a:r>
              <a:rPr lang="it-IT" dirty="0" err="1"/>
              <a:t>Poke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-313" y="629368"/>
            <a:ext cx="10353762" cy="3113552"/>
          </a:xfrm>
        </p:spPr>
        <p:txBody>
          <a:bodyPr>
            <a:normAutofit lnSpcReduction="10000"/>
          </a:bodyPr>
          <a:lstStyle/>
          <a:p>
            <a:r>
              <a:rPr lang="it-IT" dirty="0" err="1"/>
              <a:t>Sometimes</a:t>
            </a:r>
            <a:r>
              <a:rPr lang="it-IT" dirty="0"/>
              <a:t> </a:t>
            </a:r>
            <a:r>
              <a:rPr lang="it-IT" dirty="0" err="1"/>
              <a:t>slightly</a:t>
            </a:r>
            <a:r>
              <a:rPr lang="it-IT" dirty="0"/>
              <a:t> </a:t>
            </a:r>
            <a:r>
              <a:rPr lang="it-IT" dirty="0" err="1"/>
              <a:t>edgy</a:t>
            </a:r>
            <a:endParaRPr lang="it-IT" dirty="0"/>
          </a:p>
          <a:p>
            <a:r>
              <a:rPr lang="it-IT" dirty="0" err="1"/>
              <a:t>Sometimes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a </a:t>
            </a:r>
            <a:r>
              <a:rPr lang="it-IT" dirty="0" err="1"/>
              <a:t>simp</a:t>
            </a:r>
            <a:endParaRPr lang="it-IT" dirty="0"/>
          </a:p>
          <a:p>
            <a:r>
              <a:rPr lang="it-IT" dirty="0"/>
              <a:t>Will </a:t>
            </a:r>
            <a:r>
              <a:rPr lang="it-IT" dirty="0" err="1"/>
              <a:t>protect</a:t>
            </a:r>
            <a:r>
              <a:rPr lang="it-IT" dirty="0"/>
              <a:t> </a:t>
            </a:r>
            <a:r>
              <a:rPr lang="it-IT" dirty="0" err="1"/>
              <a:t>her</a:t>
            </a:r>
            <a:r>
              <a:rPr lang="it-IT" dirty="0"/>
              <a:t> queen no </a:t>
            </a:r>
            <a:r>
              <a:rPr lang="it-IT" dirty="0" err="1"/>
              <a:t>matter</a:t>
            </a:r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 (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kill</a:t>
            </a:r>
            <a:r>
              <a:rPr lang="it-IT" dirty="0"/>
              <a:t> </a:t>
            </a:r>
            <a:r>
              <a:rPr lang="it-IT" dirty="0" err="1"/>
              <a:t>her</a:t>
            </a:r>
            <a:r>
              <a:rPr lang="it-IT" dirty="0"/>
              <a:t> and </a:t>
            </a:r>
            <a:r>
              <a:rPr lang="it-IT" dirty="0" err="1"/>
              <a:t>guard</a:t>
            </a:r>
            <a:r>
              <a:rPr lang="it-IT" dirty="0"/>
              <a:t> </a:t>
            </a:r>
            <a:r>
              <a:rPr lang="it-IT" dirty="0" err="1"/>
              <a:t>her</a:t>
            </a:r>
            <a:r>
              <a:rPr lang="it-IT" dirty="0"/>
              <a:t> soul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necessary</a:t>
            </a:r>
            <a:r>
              <a:rPr lang="it-IT" dirty="0"/>
              <a:t>)</a:t>
            </a:r>
            <a:endParaRPr lang="it-IT" dirty="0"/>
          </a:p>
          <a:p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inner</a:t>
            </a:r>
            <a:r>
              <a:rPr lang="it-IT" dirty="0"/>
              <a:t> </a:t>
            </a:r>
            <a:r>
              <a:rPr lang="it-IT" dirty="0" err="1"/>
              <a:t>tendencies</a:t>
            </a:r>
            <a:r>
              <a:rPr lang="it-IT" dirty="0"/>
              <a:t> of </a:t>
            </a:r>
            <a:r>
              <a:rPr lang="it-IT" dirty="0" err="1"/>
              <a:t>pillaging</a:t>
            </a:r>
            <a:r>
              <a:rPr lang="it-IT" dirty="0"/>
              <a:t> and </a:t>
            </a:r>
            <a:r>
              <a:rPr lang="it-IT" dirty="0" err="1"/>
              <a:t>plundering</a:t>
            </a:r>
            <a:endParaRPr lang="it-IT" dirty="0"/>
          </a:p>
          <a:p>
            <a:r>
              <a:rPr lang="it-IT" dirty="0" err="1"/>
              <a:t>Might</a:t>
            </a:r>
            <a:r>
              <a:rPr lang="it-IT" dirty="0"/>
              <a:t> </a:t>
            </a:r>
            <a:r>
              <a:rPr lang="it-IT" dirty="0" err="1"/>
              <a:t>partake</a:t>
            </a:r>
            <a:r>
              <a:rPr lang="it-IT" dirty="0"/>
              <a:t> in a war</a:t>
            </a:r>
            <a:endParaRPr lang="it-IT" dirty="0"/>
          </a:p>
          <a:p>
            <a:r>
              <a:rPr lang="it-IT" dirty="0"/>
              <a:t>Will </a:t>
            </a:r>
            <a:r>
              <a:rPr lang="it-IT" dirty="0" err="1"/>
              <a:t>partake</a:t>
            </a:r>
            <a:r>
              <a:rPr lang="it-IT" dirty="0"/>
              <a:t> in a war,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asked</a:t>
            </a:r>
            <a:r>
              <a:rPr lang="it-IT" dirty="0"/>
              <a:t> by </a:t>
            </a:r>
            <a:r>
              <a:rPr lang="it-IT" dirty="0" err="1"/>
              <a:t>his</a:t>
            </a:r>
            <a:r>
              <a:rPr lang="it-IT" dirty="0"/>
              <a:t> </a:t>
            </a:r>
            <a:r>
              <a:rPr lang="it-IT" dirty="0" err="1"/>
              <a:t>goddess</a:t>
            </a:r>
            <a:endParaRPr lang="it-IT" dirty="0"/>
          </a:p>
          <a:p>
            <a:r>
              <a:rPr lang="it-IT" dirty="0"/>
              <a:t>Will fetch </a:t>
            </a:r>
            <a:r>
              <a:rPr lang="it-IT" dirty="0" err="1"/>
              <a:t>you</a:t>
            </a:r>
            <a:r>
              <a:rPr lang="it-IT" dirty="0"/>
              <a:t> a </a:t>
            </a:r>
            <a:r>
              <a:rPr lang="it-IT" dirty="0" err="1"/>
              <a:t>tongue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you’re</a:t>
            </a:r>
            <a:r>
              <a:rPr lang="it-IT" dirty="0"/>
              <a:t> </a:t>
            </a:r>
            <a:r>
              <a:rPr lang="it-IT" dirty="0" err="1"/>
              <a:t>missing</a:t>
            </a:r>
            <a:r>
              <a:rPr lang="it-IT" dirty="0"/>
              <a:t> one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2427" y="970450"/>
            <a:ext cx="3139573" cy="4459357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6096000" y="5538402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</a:rPr>
              <a:t>“And now you want to ravage her soul, as well.</a:t>
            </a:r>
            <a:br>
              <a:rPr lang="en-US" dirty="0"/>
            </a:br>
            <a: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</a:rPr>
              <a:t>I sowed the seeds. I'll prune the mess.</a:t>
            </a:r>
            <a:br>
              <a:rPr lang="en-US" dirty="0"/>
            </a:br>
            <a: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</a:rPr>
              <a:t>I, Leonhard, swear so upon my vows to the goddess."</a:t>
            </a:r>
            <a:br>
              <a:rPr lang="en-US" dirty="0"/>
            </a:br>
            <a:endParaRPr lang="it-IT" dirty="0"/>
          </a:p>
        </p:txBody>
      </p:sp>
      <p:pic>
        <p:nvPicPr>
          <p:cNvPr id="9" name="Immagin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79355"/>
            <a:ext cx="5473148" cy="3078645"/>
          </a:xfrm>
          <a:prstGeom prst="rect">
            <a:avLst/>
          </a:prstGeom>
        </p:spPr>
      </p:pic>
      <p:sp>
        <p:nvSpPr>
          <p:cNvPr id="15" name="CasellaDiTesto 14"/>
          <p:cNvSpPr txBox="1"/>
          <p:nvPr/>
        </p:nvSpPr>
        <p:spPr>
          <a:xfrm>
            <a:off x="5473148" y="3742633"/>
            <a:ext cx="612250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</a:rPr>
              <a:t>The goddess</a:t>
            </a:r>
            <a:b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</a:rPr>
            </a:br>
            <a: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  <a:sym typeface="Wingdings" panose="05000000000000000000" pitchFamily="2" charset="2"/>
              </a:rPr>
              <a:t></a:t>
            </a:r>
            <a:br>
              <a:rPr lang="en-US" dirty="0"/>
            </a:br>
            <a:endParaRPr lang="it-IT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-1815539" y="0"/>
            <a:ext cx="10353762" cy="970450"/>
          </a:xfrm>
        </p:spPr>
        <p:txBody>
          <a:bodyPr/>
          <a:lstStyle/>
          <a:p>
            <a:r>
              <a:rPr lang="it-IT" dirty="0"/>
              <a:t>Carmen of Catarina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0" y="782320"/>
            <a:ext cx="7080885" cy="6075680"/>
          </a:xfrm>
        </p:spPr>
        <p:txBody>
          <a:bodyPr>
            <a:normAutofit fontScale="90000"/>
          </a:bodyPr>
          <a:lstStyle/>
          <a:p>
            <a:r>
              <a:rPr lang="it-IT" sz="2200" dirty="0"/>
              <a:t>Absolute friend</a:t>
            </a:r>
            <a:endParaRPr lang="it-IT" sz="2200" dirty="0"/>
          </a:p>
          <a:p>
            <a:r>
              <a:rPr lang="it-IT" sz="2200" dirty="0"/>
              <a:t>Will go to </a:t>
            </a:r>
            <a:r>
              <a:rPr lang="it-IT" sz="2200" dirty="0" err="1"/>
              <a:t>great</a:t>
            </a:r>
            <a:r>
              <a:rPr lang="it-IT" sz="2200" dirty="0"/>
              <a:t> </a:t>
            </a:r>
            <a:r>
              <a:rPr lang="it-IT" sz="2200" dirty="0" err="1"/>
              <a:t>lengths</a:t>
            </a:r>
            <a:r>
              <a:rPr lang="it-IT" sz="2200" dirty="0"/>
              <a:t> to </a:t>
            </a:r>
            <a:r>
              <a:rPr lang="it-IT" sz="2200" dirty="0" err="1"/>
              <a:t>fulfill</a:t>
            </a:r>
            <a:r>
              <a:rPr lang="it-IT" sz="2200" dirty="0"/>
              <a:t> </a:t>
            </a:r>
            <a:r>
              <a:rPr lang="it-IT" sz="2200" dirty="0" err="1"/>
              <a:t>promises</a:t>
            </a:r>
            <a:r>
              <a:rPr lang="it-IT" sz="2200" dirty="0"/>
              <a:t> (ride </a:t>
            </a:r>
            <a:r>
              <a:rPr lang="it-IT" sz="2200" dirty="0" err="1"/>
              <a:t>elevators</a:t>
            </a:r>
            <a:r>
              <a:rPr lang="it-IT" sz="2200" dirty="0"/>
              <a:t>, </a:t>
            </a:r>
            <a:r>
              <a:rPr lang="it-IT" sz="2200" dirty="0" err="1"/>
              <a:t>fight</a:t>
            </a:r>
            <a:r>
              <a:rPr lang="it-IT" sz="2200" dirty="0"/>
              <a:t> </a:t>
            </a:r>
            <a:r>
              <a:rPr lang="it-IT" sz="2200" dirty="0" err="1"/>
              <a:t>old</a:t>
            </a:r>
            <a:r>
              <a:rPr lang="it-IT" sz="2200" dirty="0"/>
              <a:t> </a:t>
            </a:r>
            <a:r>
              <a:rPr lang="it-IT" sz="2200" dirty="0" err="1"/>
              <a:t>demons</a:t>
            </a:r>
            <a:r>
              <a:rPr lang="it-IT" sz="2200" dirty="0"/>
              <a:t>, </a:t>
            </a:r>
            <a:r>
              <a:rPr lang="it-IT" sz="2200" dirty="0" err="1"/>
              <a:t>walk</a:t>
            </a:r>
            <a:r>
              <a:rPr lang="it-IT" sz="2200" dirty="0"/>
              <a:t> </a:t>
            </a:r>
            <a:r>
              <a:rPr lang="it-IT" sz="2200" dirty="0" err="1"/>
              <a:t>through</a:t>
            </a:r>
            <a:r>
              <a:rPr lang="it-IT" sz="2200" dirty="0"/>
              <a:t> </a:t>
            </a:r>
            <a:r>
              <a:rPr lang="it-IT" sz="2200" dirty="0" err="1"/>
              <a:t>forgotten</a:t>
            </a:r>
            <a:r>
              <a:rPr lang="it-IT" sz="2200" dirty="0"/>
              <a:t> cities, </a:t>
            </a:r>
            <a:r>
              <a:rPr lang="it-IT" sz="2200" dirty="0" err="1"/>
              <a:t>escape</a:t>
            </a:r>
            <a:r>
              <a:rPr lang="it-IT" sz="2200" dirty="0"/>
              <a:t> </a:t>
            </a:r>
            <a:r>
              <a:rPr lang="it-IT" sz="2200" dirty="0" err="1"/>
              <a:t>jail</a:t>
            </a:r>
            <a:r>
              <a:rPr lang="it-IT" sz="2200" dirty="0"/>
              <a:t>)</a:t>
            </a:r>
            <a:endParaRPr lang="it-IT" sz="2200" dirty="0"/>
          </a:p>
          <a:p>
            <a:r>
              <a:rPr lang="it-IT" sz="2200" dirty="0" err="1"/>
              <a:t>Is</a:t>
            </a:r>
            <a:r>
              <a:rPr lang="it-IT" sz="2200" dirty="0"/>
              <a:t> a </a:t>
            </a:r>
            <a:r>
              <a:rPr lang="it-IT" sz="2200" dirty="0" err="1"/>
              <a:t>great</a:t>
            </a:r>
            <a:r>
              <a:rPr lang="it-IT" sz="2200" dirty="0"/>
              <a:t> moral support, </a:t>
            </a:r>
            <a:r>
              <a:rPr lang="it-IT" sz="2200" dirty="0" err="1"/>
              <a:t>even</a:t>
            </a:r>
            <a:r>
              <a:rPr lang="it-IT" sz="2200" dirty="0"/>
              <a:t> after </a:t>
            </a:r>
            <a:r>
              <a:rPr lang="it-IT" sz="2200" dirty="0" err="1"/>
              <a:t>you’ve</a:t>
            </a:r>
            <a:r>
              <a:rPr lang="it-IT" sz="2200" dirty="0"/>
              <a:t> </a:t>
            </a:r>
            <a:r>
              <a:rPr lang="it-IT" sz="2200" dirty="0" err="1"/>
              <a:t>died</a:t>
            </a:r>
            <a:r>
              <a:rPr lang="it-IT" sz="2200" dirty="0"/>
              <a:t> a </a:t>
            </a:r>
            <a:r>
              <a:rPr lang="it-IT" sz="2200" dirty="0" err="1"/>
              <a:t>dozen</a:t>
            </a:r>
            <a:r>
              <a:rPr lang="it-IT" sz="2200" dirty="0"/>
              <a:t> times to </a:t>
            </a:r>
            <a:r>
              <a:rPr lang="it-IT" sz="2200" dirty="0" err="1"/>
              <a:t>Curserotted</a:t>
            </a:r>
            <a:r>
              <a:rPr lang="it-IT" sz="2200" dirty="0"/>
              <a:t> </a:t>
            </a:r>
            <a:r>
              <a:rPr lang="it-IT" sz="2200" dirty="0" err="1"/>
              <a:t>Greatwood</a:t>
            </a:r>
            <a:r>
              <a:rPr lang="it-IT" sz="2200" dirty="0"/>
              <a:t> </a:t>
            </a:r>
            <a:endParaRPr lang="it-IT" sz="2200" dirty="0"/>
          </a:p>
          <a:p>
            <a:r>
              <a:rPr lang="it-IT" sz="2200" dirty="0" err="1"/>
              <a:t>Has</a:t>
            </a:r>
            <a:r>
              <a:rPr lang="it-IT" sz="2200" dirty="0"/>
              <a:t> a </a:t>
            </a:r>
            <a:r>
              <a:rPr lang="it-IT" sz="2200" dirty="0" err="1"/>
              <a:t>wholesome</a:t>
            </a:r>
            <a:r>
              <a:rPr lang="it-IT" sz="2200" dirty="0"/>
              <a:t> </a:t>
            </a:r>
            <a:r>
              <a:rPr lang="it-IT" sz="2200" dirty="0" err="1"/>
              <a:t>laugh</a:t>
            </a:r>
            <a:endParaRPr lang="it-IT" sz="2200" dirty="0"/>
          </a:p>
          <a:p>
            <a:r>
              <a:rPr lang="it-IT" sz="2200" dirty="0"/>
              <a:t>Will </a:t>
            </a:r>
            <a:r>
              <a:rPr lang="it-IT" sz="2200" dirty="0" err="1"/>
              <a:t>probably</a:t>
            </a:r>
            <a:r>
              <a:rPr lang="it-IT" sz="2200" dirty="0"/>
              <a:t> make </a:t>
            </a:r>
            <a:r>
              <a:rPr lang="it-IT" sz="2200" dirty="0" err="1"/>
              <a:t>you</a:t>
            </a:r>
            <a:r>
              <a:rPr lang="it-IT" sz="2200" dirty="0"/>
              <a:t> a </a:t>
            </a:r>
            <a:r>
              <a:rPr lang="it-IT" sz="2200" dirty="0" err="1"/>
              <a:t>whacky</a:t>
            </a:r>
            <a:r>
              <a:rPr lang="it-IT" sz="2200" dirty="0"/>
              <a:t> drink after a </a:t>
            </a:r>
            <a:r>
              <a:rPr lang="it-IT" sz="2200" dirty="0" err="1"/>
              <a:t>nice</a:t>
            </a:r>
            <a:r>
              <a:rPr lang="it-IT" sz="2200" dirty="0"/>
              <a:t> </a:t>
            </a:r>
            <a:r>
              <a:rPr lang="it-IT" sz="2200" dirty="0" err="1"/>
              <a:t>fight</a:t>
            </a:r>
            <a:r>
              <a:rPr lang="it-IT" sz="2200" dirty="0"/>
              <a:t> with a </a:t>
            </a:r>
            <a:r>
              <a:rPr lang="it-IT" sz="2200" dirty="0" err="1"/>
              <a:t>giant</a:t>
            </a:r>
            <a:r>
              <a:rPr lang="it-IT" sz="2200" dirty="0"/>
              <a:t> </a:t>
            </a:r>
            <a:r>
              <a:rPr lang="it-IT" sz="2200" dirty="0" err="1"/>
              <a:t>undead</a:t>
            </a:r>
            <a:r>
              <a:rPr lang="it-IT" sz="2200" dirty="0"/>
              <a:t> king</a:t>
            </a:r>
            <a:endParaRPr lang="it-IT" sz="2200" dirty="0"/>
          </a:p>
          <a:p>
            <a:r>
              <a:rPr lang="it-IT" sz="2200" dirty="0"/>
              <a:t>Loves to talk </a:t>
            </a:r>
            <a:r>
              <a:rPr lang="it-IT" sz="2200" dirty="0" err="1"/>
              <a:t>about</a:t>
            </a:r>
            <a:r>
              <a:rPr lang="it-IT" sz="2200" dirty="0"/>
              <a:t> </a:t>
            </a:r>
            <a:r>
              <a:rPr lang="it-IT" sz="2200" dirty="0" err="1"/>
              <a:t>all</a:t>
            </a:r>
            <a:r>
              <a:rPr lang="it-IT" sz="2200" dirty="0"/>
              <a:t> the </a:t>
            </a:r>
            <a:r>
              <a:rPr lang="it-IT" sz="2200" dirty="0" err="1"/>
              <a:t>spice</a:t>
            </a:r>
            <a:r>
              <a:rPr lang="it-IT" sz="2200" dirty="0"/>
              <a:t> and </a:t>
            </a:r>
            <a:r>
              <a:rPr lang="it-IT" sz="2200" dirty="0" err="1"/>
              <a:t>spilled</a:t>
            </a:r>
            <a:r>
              <a:rPr lang="it-IT" sz="2200" dirty="0"/>
              <a:t> </a:t>
            </a:r>
            <a:r>
              <a:rPr lang="it-IT" sz="2200" dirty="0" err="1"/>
              <a:t>beans</a:t>
            </a:r>
            <a:r>
              <a:rPr lang="it-IT" sz="2200" dirty="0"/>
              <a:t>/tea</a:t>
            </a:r>
            <a:endParaRPr lang="it-IT" sz="2200" dirty="0"/>
          </a:p>
          <a:p>
            <a:r>
              <a:rPr lang="it-IT" sz="2200" dirty="0" err="1"/>
              <a:t>Probably</a:t>
            </a:r>
            <a:r>
              <a:rPr lang="it-IT" sz="2200" dirty="0"/>
              <a:t> likes </a:t>
            </a:r>
            <a:r>
              <a:rPr lang="it-IT" sz="2200" dirty="0" err="1"/>
              <a:t>onions</a:t>
            </a:r>
            <a:endParaRPr lang="it-IT" sz="2200" dirty="0"/>
          </a:p>
          <a:p>
            <a:r>
              <a:rPr lang="it-IT" sz="2200" dirty="0" err="1"/>
              <a:t>Probably</a:t>
            </a:r>
            <a:r>
              <a:rPr lang="it-IT" sz="2200" dirty="0"/>
              <a:t> likes </a:t>
            </a:r>
            <a:r>
              <a:rPr lang="it-IT" sz="2200" dirty="0" err="1"/>
              <a:t>booze</a:t>
            </a:r>
            <a:endParaRPr lang="it-IT" sz="2200" dirty="0"/>
          </a:p>
          <a:p>
            <a:pPr marL="36830" indent="0">
              <a:buNone/>
            </a:pPr>
            <a:endParaRPr lang="it-IT" dirty="0"/>
          </a:p>
          <a:p>
            <a:endParaRPr lang="it-IT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7467" y="1"/>
            <a:ext cx="4854533" cy="5765062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7200900" y="5765165"/>
            <a:ext cx="505777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solidFill>
                  <a:srgbClr val="B4B2B0"/>
                </a:solidFill>
                <a:effectLst/>
                <a:latin typeface="Helvetica Neue"/>
              </a:rPr>
              <a:t>“…But for the moment, we’ve a oast to make.To your valor, my sword, and our victory together. Long may the Sun shine!”</a:t>
            </a:r>
            <a:endParaRPr lang="it-IT" i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19119" y="0"/>
            <a:ext cx="10353762" cy="970450"/>
          </a:xfrm>
        </p:spPr>
        <p:txBody>
          <a:bodyPr>
            <a:normAutofit/>
          </a:bodyPr>
          <a:lstStyle/>
          <a:p>
            <a:r>
              <a:rPr lang="it-IT" sz="4800" dirty="0"/>
              <a:t>Big </a:t>
            </a:r>
            <a:r>
              <a:rPr lang="it-IT" sz="4800" dirty="0" err="1"/>
              <a:t>Hat</a:t>
            </a:r>
            <a:r>
              <a:rPr lang="it-IT" sz="4800" dirty="0"/>
              <a:t> Lupus</a:t>
            </a:r>
            <a:endParaRPr lang="it-IT" sz="4800" dirty="0"/>
          </a:p>
        </p:txBody>
      </p:sp>
      <p:pic>
        <p:nvPicPr>
          <p:cNvPr id="5" name="Segnaposto contenuto 4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2440" y="2693016"/>
            <a:ext cx="3156482" cy="4059237"/>
          </a:xfr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858" y="4837902"/>
            <a:ext cx="1807468" cy="1914148"/>
          </a:xfrm>
          <a:prstGeom prst="rect">
            <a:avLst/>
          </a:prstGeom>
        </p:spPr>
      </p:pic>
      <p:sp>
        <p:nvSpPr>
          <p:cNvPr id="8" name="Segnaposto contenuto 2"/>
          <p:cNvSpPr txBox="1"/>
          <p:nvPr/>
        </p:nvSpPr>
        <p:spPr>
          <a:xfrm>
            <a:off x="198751" y="868215"/>
            <a:ext cx="11794498" cy="553589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Wizard</a:t>
            </a:r>
            <a:r>
              <a:rPr lang="it-IT" dirty="0"/>
              <a:t>, and </a:t>
            </a:r>
            <a:r>
              <a:rPr lang="it-IT" dirty="0" err="1"/>
              <a:t>has</a:t>
            </a:r>
            <a:r>
              <a:rPr lang="it-IT" dirty="0"/>
              <a:t> a big </a:t>
            </a:r>
            <a:r>
              <a:rPr lang="it-IT" dirty="0" err="1"/>
              <a:t>hat</a:t>
            </a:r>
            <a:r>
              <a:rPr lang="it-IT" dirty="0"/>
              <a:t> (</a:t>
            </a:r>
            <a:r>
              <a:rPr lang="it-IT" dirty="0" err="1"/>
              <a:t>probably</a:t>
            </a:r>
            <a:r>
              <a:rPr lang="it-IT" dirty="0"/>
              <a:t>)</a:t>
            </a:r>
            <a:endParaRPr lang="it-IT" dirty="0"/>
          </a:p>
          <a:p>
            <a:r>
              <a:rPr lang="it-IT" dirty="0" err="1"/>
              <a:t>Wants</a:t>
            </a:r>
            <a:r>
              <a:rPr lang="it-IT" dirty="0"/>
              <a:t> to know the secrets of the </a:t>
            </a:r>
            <a:r>
              <a:rPr lang="it-IT" dirty="0" err="1"/>
              <a:t>entire</a:t>
            </a:r>
            <a:r>
              <a:rPr lang="it-IT" dirty="0"/>
              <a:t> </a:t>
            </a:r>
            <a:r>
              <a:rPr lang="it-IT" dirty="0" err="1"/>
              <a:t>universe</a:t>
            </a:r>
            <a:r>
              <a:rPr lang="it-IT" dirty="0"/>
              <a:t>, and </a:t>
            </a:r>
            <a:r>
              <a:rPr lang="it-IT" dirty="0" err="1"/>
              <a:t>nothing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stop </a:t>
            </a:r>
            <a:r>
              <a:rPr lang="it-IT" dirty="0" err="1"/>
              <a:t>him</a:t>
            </a:r>
            <a:r>
              <a:rPr lang="it-IT" dirty="0"/>
              <a:t> from </a:t>
            </a:r>
            <a:r>
              <a:rPr lang="it-IT" dirty="0" err="1"/>
              <a:t>conquering</a:t>
            </a:r>
            <a:r>
              <a:rPr lang="it-IT" dirty="0"/>
              <a:t> the </a:t>
            </a:r>
            <a:r>
              <a:rPr lang="it-IT" dirty="0" err="1"/>
              <a:t>deepest</a:t>
            </a:r>
            <a:r>
              <a:rPr lang="it-IT" dirty="0"/>
              <a:t> knowledge </a:t>
            </a:r>
            <a:r>
              <a:rPr lang="it-IT" dirty="0" err="1"/>
              <a:t>regarding</a:t>
            </a:r>
            <a:r>
              <a:rPr lang="it-IT" dirty="0"/>
              <a:t> </a:t>
            </a:r>
            <a:r>
              <a:rPr lang="it-IT" dirty="0" err="1"/>
              <a:t>anything</a:t>
            </a:r>
            <a:r>
              <a:rPr lang="it-IT" dirty="0"/>
              <a:t> in </a:t>
            </a:r>
            <a:r>
              <a:rPr lang="it-IT" dirty="0" err="1"/>
              <a:t>our</a:t>
            </a:r>
            <a:r>
              <a:rPr lang="it-IT" dirty="0"/>
              <a:t> world.</a:t>
            </a:r>
            <a:endParaRPr lang="it-IT" dirty="0"/>
          </a:p>
          <a:p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very</a:t>
            </a:r>
            <a:r>
              <a:rPr lang="it-IT" dirty="0"/>
              <a:t> cool </a:t>
            </a:r>
            <a:r>
              <a:rPr lang="it-IT" dirty="0" err="1"/>
              <a:t>guy</a:t>
            </a:r>
            <a:endParaRPr lang="it-IT" dirty="0"/>
          </a:p>
          <a:p>
            <a:r>
              <a:rPr lang="it-IT" dirty="0"/>
              <a:t>Will </a:t>
            </a:r>
            <a:r>
              <a:rPr lang="it-IT" dirty="0" err="1"/>
              <a:t>teach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stuff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don’t</a:t>
            </a:r>
            <a:r>
              <a:rPr lang="it-IT" dirty="0"/>
              <a:t> know</a:t>
            </a:r>
            <a:endParaRPr lang="it-IT" dirty="0"/>
          </a:p>
          <a:p>
            <a:r>
              <a:rPr lang="it-IT" dirty="0"/>
              <a:t>Will </a:t>
            </a:r>
            <a:r>
              <a:rPr lang="it-IT" dirty="0" err="1"/>
              <a:t>offer</a:t>
            </a:r>
            <a:r>
              <a:rPr lang="it-IT" dirty="0"/>
              <a:t> good </a:t>
            </a:r>
            <a:r>
              <a:rPr lang="it-IT" dirty="0" err="1"/>
              <a:t>advice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ask</a:t>
            </a:r>
            <a:r>
              <a:rPr lang="it-IT" dirty="0"/>
              <a:t> </a:t>
            </a:r>
            <a:r>
              <a:rPr lang="it-IT" dirty="0" err="1"/>
              <a:t>him</a:t>
            </a:r>
            <a:r>
              <a:rPr lang="it-IT" dirty="0"/>
              <a:t>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often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 err="1"/>
              <a:t>forgets</a:t>
            </a:r>
            <a:r>
              <a:rPr lang="it-IT" dirty="0"/>
              <a:t> </a:t>
            </a:r>
            <a:r>
              <a:rPr lang="it-IT" dirty="0" err="1"/>
              <a:t>things</a:t>
            </a:r>
            <a:endParaRPr lang="it-IT" dirty="0"/>
          </a:p>
          <a:p>
            <a:r>
              <a:rPr lang="it-IT" dirty="0" err="1"/>
              <a:t>Hides</a:t>
            </a:r>
            <a:r>
              <a:rPr lang="it-IT" dirty="0"/>
              <a:t> a mind </a:t>
            </a:r>
            <a:r>
              <a:rPr lang="it-IT" dirty="0" err="1"/>
              <a:t>corrupted</a:t>
            </a:r>
            <a:r>
              <a:rPr lang="it-IT" dirty="0"/>
              <a:t> by the </a:t>
            </a:r>
            <a:r>
              <a:rPr lang="it-IT" dirty="0" err="1"/>
              <a:t>maddening</a:t>
            </a:r>
            <a:r>
              <a:rPr lang="it-IT" dirty="0"/>
              <a:t> dark of the </a:t>
            </a:r>
            <a:br>
              <a:rPr lang="it-IT" dirty="0"/>
            </a:br>
            <a:r>
              <a:rPr lang="it-IT" dirty="0" err="1"/>
              <a:t>abyss</a:t>
            </a:r>
            <a:r>
              <a:rPr lang="it-IT" dirty="0"/>
              <a:t> </a:t>
            </a:r>
            <a:r>
              <a:rPr lang="it-IT" dirty="0" err="1"/>
              <a:t>which</a:t>
            </a:r>
            <a:r>
              <a:rPr lang="it-IT" dirty="0"/>
              <a:t> he </a:t>
            </a:r>
            <a:r>
              <a:rPr lang="it-IT" dirty="0" err="1"/>
              <a:t>witnessed</a:t>
            </a:r>
            <a:r>
              <a:rPr lang="it-IT" dirty="0"/>
              <a:t> in </a:t>
            </a:r>
            <a:r>
              <a:rPr lang="it-IT" dirty="0" err="1"/>
              <a:t>his</a:t>
            </a:r>
            <a:r>
              <a:rPr lang="it-IT" dirty="0"/>
              <a:t> </a:t>
            </a:r>
            <a:r>
              <a:rPr lang="it-IT" dirty="0" err="1"/>
              <a:t>search</a:t>
            </a:r>
            <a:r>
              <a:rPr lang="it-IT" dirty="0"/>
              <a:t> for the </a:t>
            </a:r>
            <a:r>
              <a:rPr lang="it-IT" dirty="0" err="1"/>
              <a:t>unkown</a:t>
            </a:r>
            <a:r>
              <a:rPr lang="it-IT" dirty="0"/>
              <a:t>.</a:t>
            </a:r>
            <a:endParaRPr lang="it-IT" dirty="0"/>
          </a:p>
          <a:p>
            <a:r>
              <a:rPr lang="it-IT" dirty="0" err="1"/>
              <a:t>Has</a:t>
            </a:r>
            <a:r>
              <a:rPr lang="it-IT" dirty="0"/>
              <a:t> beautiful </a:t>
            </a:r>
            <a:r>
              <a:rPr lang="it-IT" dirty="0" err="1"/>
              <a:t>hair</a:t>
            </a:r>
            <a:r>
              <a:rPr lang="it-IT" dirty="0"/>
              <a:t> (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a </a:t>
            </a:r>
            <a:r>
              <a:rPr lang="it-IT" dirty="0" err="1"/>
              <a:t>beard</a:t>
            </a:r>
            <a:r>
              <a:rPr lang="it-IT" dirty="0"/>
              <a:t>).</a:t>
            </a:r>
            <a:endParaRPr lang="it-IT" dirty="0"/>
          </a:p>
        </p:txBody>
      </p:sp>
      <p:sp>
        <p:nvSpPr>
          <p:cNvPr id="10" name="CasellaDiTesto 9"/>
          <p:cNvSpPr txBox="1"/>
          <p:nvPr/>
        </p:nvSpPr>
        <p:spPr>
          <a:xfrm>
            <a:off x="8702440" y="2273978"/>
            <a:ext cx="52628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solidFill>
                  <a:srgbClr val="B4B2B0"/>
                </a:solidFill>
                <a:effectLst/>
                <a:latin typeface="Helvetica Neue"/>
              </a:rPr>
              <a:t>“Hmm…hmm…(Gibberish)</a:t>
            </a:r>
            <a:endParaRPr lang="it-IT" i="1" dirty="0"/>
          </a:p>
        </p:txBody>
      </p:sp>
      <p:sp>
        <p:nvSpPr>
          <p:cNvPr id="12" name="CasellaDiTesto 11"/>
          <p:cNvSpPr txBox="1"/>
          <p:nvPr/>
        </p:nvSpPr>
        <p:spPr>
          <a:xfrm>
            <a:off x="2280013" y="5333555"/>
            <a:ext cx="4797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solidFill>
                  <a:srgbClr val="B4B2B0"/>
                </a:solidFill>
                <a:effectLst/>
                <a:latin typeface="Helvetica Neue"/>
              </a:rPr>
              <a:t>“Oh, do not fret. You will find your own way. Don’t frown with regret: peer forward with your head held high”</a:t>
            </a:r>
            <a:endParaRPr lang="it-IT" i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23063" y="9331"/>
            <a:ext cx="10353762" cy="970450"/>
          </a:xfrm>
        </p:spPr>
        <p:txBody>
          <a:bodyPr/>
          <a:lstStyle/>
          <a:p>
            <a:r>
              <a:rPr lang="it-IT" dirty="0" err="1"/>
              <a:t>Blacksmith</a:t>
            </a:r>
            <a:r>
              <a:rPr lang="it-IT" dirty="0"/>
              <a:t> </a:t>
            </a:r>
            <a:r>
              <a:rPr lang="it-IT" dirty="0" err="1"/>
              <a:t>Kimo</a:t>
            </a:r>
            <a:endParaRPr lang="it-IT" dirty="0"/>
          </a:p>
        </p:txBody>
      </p:sp>
      <p:sp>
        <p:nvSpPr>
          <p:cNvPr id="6" name="Segnaposto contenuto 2"/>
          <p:cNvSpPr txBox="1"/>
          <p:nvPr/>
        </p:nvSpPr>
        <p:spPr>
          <a:xfrm>
            <a:off x="198751" y="970450"/>
            <a:ext cx="11794498" cy="553589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it-IT" dirty="0"/>
          </a:p>
        </p:txBody>
      </p:sp>
      <p:sp>
        <p:nvSpPr>
          <p:cNvPr id="9" name="Segnaposto contenuto 2"/>
          <p:cNvSpPr txBox="1"/>
          <p:nvPr/>
        </p:nvSpPr>
        <p:spPr>
          <a:xfrm>
            <a:off x="4570172" y="970450"/>
            <a:ext cx="7423077" cy="255942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830" indent="0" algn="r">
              <a:buNone/>
            </a:pPr>
            <a:endParaRPr lang="it-IT" dirty="0"/>
          </a:p>
        </p:txBody>
      </p:sp>
      <p:sp>
        <p:nvSpPr>
          <p:cNvPr id="10" name="Segnaposto contenuto 2"/>
          <p:cNvSpPr txBox="1"/>
          <p:nvPr/>
        </p:nvSpPr>
        <p:spPr>
          <a:xfrm>
            <a:off x="102695" y="804714"/>
            <a:ext cx="11794498" cy="158677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Ancient, like the </a:t>
            </a:r>
            <a:r>
              <a:rPr lang="it-IT" dirty="0" err="1"/>
              <a:t>land</a:t>
            </a:r>
            <a:r>
              <a:rPr lang="it-IT" dirty="0"/>
              <a:t>… or </a:t>
            </a:r>
            <a:r>
              <a:rPr lang="it-IT" dirty="0" err="1"/>
              <a:t>maybe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, no one </a:t>
            </a:r>
            <a:r>
              <a:rPr lang="it-IT" dirty="0" err="1"/>
              <a:t>knows</a:t>
            </a:r>
            <a:r>
              <a:rPr lang="it-IT" dirty="0"/>
              <a:t> </a:t>
            </a:r>
            <a:r>
              <a:rPr lang="it-IT" dirty="0" err="1"/>
              <a:t>really</a:t>
            </a:r>
            <a:r>
              <a:rPr lang="it-IT" dirty="0"/>
              <a:t>. Do </a:t>
            </a:r>
            <a:r>
              <a:rPr lang="it-IT" dirty="0" err="1"/>
              <a:t>you</a:t>
            </a:r>
            <a:r>
              <a:rPr lang="it-IT" dirty="0"/>
              <a:t>? I </a:t>
            </a:r>
            <a:r>
              <a:rPr lang="it-IT" dirty="0" err="1"/>
              <a:t>don’t</a:t>
            </a:r>
            <a:r>
              <a:rPr lang="it-IT" dirty="0"/>
              <a:t>.</a:t>
            </a:r>
            <a:endParaRPr lang="it-IT" dirty="0"/>
          </a:p>
          <a:p>
            <a:r>
              <a:rPr lang="it-IT" dirty="0"/>
              <a:t>Can make, fix and </a:t>
            </a:r>
            <a:r>
              <a:rPr lang="it-IT" dirty="0" err="1"/>
              <a:t>destroy</a:t>
            </a:r>
            <a:r>
              <a:rPr lang="it-IT" dirty="0"/>
              <a:t> </a:t>
            </a:r>
            <a:r>
              <a:rPr lang="it-IT" dirty="0" err="1"/>
              <a:t>things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with the </a:t>
            </a:r>
            <a:r>
              <a:rPr lang="it-IT" dirty="0" err="1"/>
              <a:t>same</a:t>
            </a:r>
            <a:r>
              <a:rPr lang="it-IT" dirty="0"/>
              <a:t> </a:t>
            </a:r>
            <a:r>
              <a:rPr lang="it-IT" dirty="0" err="1"/>
              <a:t>ease</a:t>
            </a:r>
            <a:r>
              <a:rPr lang="it-IT" dirty="0"/>
              <a:t>.</a:t>
            </a:r>
            <a:endParaRPr lang="it-IT" dirty="0"/>
          </a:p>
          <a:p>
            <a:r>
              <a:rPr lang="it-IT" dirty="0"/>
              <a:t>Dad energy,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responsible</a:t>
            </a:r>
            <a:r>
              <a:rPr lang="it-IT" dirty="0"/>
              <a:t> and </a:t>
            </a:r>
            <a:r>
              <a:rPr lang="it-IT" dirty="0" err="1"/>
              <a:t>will</a:t>
            </a:r>
            <a:r>
              <a:rPr lang="it-IT" dirty="0"/>
              <a:t> tell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what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do </a:t>
            </a:r>
            <a:r>
              <a:rPr lang="it-IT" dirty="0" err="1"/>
              <a:t>wrong</a:t>
            </a:r>
            <a:r>
              <a:rPr lang="it-IT" dirty="0"/>
              <a:t>.</a:t>
            </a:r>
            <a:endParaRPr lang="it-IT" dirty="0"/>
          </a:p>
        </p:txBody>
      </p:sp>
      <p:sp>
        <p:nvSpPr>
          <p:cNvPr id="11" name="Segnaposto contenuto 2"/>
          <p:cNvSpPr txBox="1"/>
          <p:nvPr/>
        </p:nvSpPr>
        <p:spPr>
          <a:xfrm>
            <a:off x="3749580" y="3288668"/>
            <a:ext cx="7884971" cy="342886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Will thank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give</a:t>
            </a:r>
            <a:r>
              <a:rPr lang="it-IT" dirty="0"/>
              <a:t> </a:t>
            </a:r>
            <a:r>
              <a:rPr lang="it-IT" dirty="0" err="1"/>
              <a:t>him</a:t>
            </a:r>
            <a:r>
              <a:rPr lang="it-IT" dirty="0"/>
              <a:t> some </a:t>
            </a:r>
            <a:r>
              <a:rPr lang="it-IT" dirty="0" err="1"/>
              <a:t>precious</a:t>
            </a:r>
            <a:r>
              <a:rPr lang="it-IT" dirty="0"/>
              <a:t> </a:t>
            </a:r>
            <a:r>
              <a:rPr lang="it-IT" dirty="0" err="1"/>
              <a:t>coal</a:t>
            </a:r>
            <a:endParaRPr lang="it-IT" dirty="0"/>
          </a:p>
          <a:p>
            <a:r>
              <a:rPr lang="it-IT" dirty="0"/>
              <a:t>Likes to plays </a:t>
            </a:r>
            <a:r>
              <a:rPr lang="it-IT" dirty="0" err="1"/>
              <a:t>dwarves</a:t>
            </a:r>
            <a:r>
              <a:rPr lang="it-IT" dirty="0"/>
              <a:t> in </a:t>
            </a:r>
            <a:r>
              <a:rPr lang="it-IT" dirty="0" err="1"/>
              <a:t>dnd</a:t>
            </a:r>
            <a:endParaRPr lang="it-IT" dirty="0"/>
          </a:p>
          <a:p>
            <a:r>
              <a:rPr lang="it-IT" dirty="0"/>
              <a:t>Will </a:t>
            </a:r>
            <a:r>
              <a:rPr lang="it-IT" dirty="0" err="1"/>
              <a:t>scold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break the </a:t>
            </a:r>
            <a:r>
              <a:rPr lang="it-IT" dirty="0" err="1"/>
              <a:t>sword</a:t>
            </a:r>
            <a:r>
              <a:rPr lang="it-IT" dirty="0"/>
              <a:t> he made for </a:t>
            </a:r>
            <a:r>
              <a:rPr lang="it-IT" dirty="0" err="1"/>
              <a:t>you</a:t>
            </a:r>
            <a:endParaRPr lang="it-IT" dirty="0"/>
          </a:p>
          <a:p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lots</a:t>
            </a:r>
            <a:r>
              <a:rPr lang="it-IT" dirty="0"/>
              <a:t> of </a:t>
            </a:r>
            <a:r>
              <a:rPr lang="it-IT" dirty="0" err="1"/>
              <a:t>patient</a:t>
            </a:r>
            <a:r>
              <a:rPr lang="it-IT" dirty="0"/>
              <a:t>.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runs</a:t>
            </a:r>
            <a:r>
              <a:rPr lang="it-IT" dirty="0"/>
              <a:t> out, he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bash</a:t>
            </a:r>
            <a:r>
              <a:rPr lang="it-IT" dirty="0"/>
              <a:t>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skull</a:t>
            </a:r>
            <a:r>
              <a:rPr lang="it-IT" dirty="0"/>
              <a:t> with a </a:t>
            </a:r>
            <a:r>
              <a:rPr lang="it-IT" dirty="0" err="1"/>
              <a:t>sledgehammer</a:t>
            </a:r>
            <a:endParaRPr lang="it-IT" dirty="0"/>
          </a:p>
          <a:p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wrong</a:t>
            </a:r>
            <a:r>
              <a:rPr lang="it-IT" dirty="0"/>
              <a:t> </a:t>
            </a:r>
            <a:r>
              <a:rPr lang="it-IT" dirty="0" err="1"/>
              <a:t>him</a:t>
            </a:r>
            <a:r>
              <a:rPr lang="it-IT" dirty="0"/>
              <a:t> once, </a:t>
            </a:r>
            <a:r>
              <a:rPr lang="it-IT" dirty="0" err="1"/>
              <a:t>he’ll</a:t>
            </a:r>
            <a:r>
              <a:rPr lang="it-IT" dirty="0"/>
              <a:t> </a:t>
            </a:r>
            <a:r>
              <a:rPr lang="it-IT" dirty="0" err="1"/>
              <a:t>never</a:t>
            </a:r>
            <a:r>
              <a:rPr lang="it-IT" dirty="0"/>
              <a:t> </a:t>
            </a:r>
            <a:r>
              <a:rPr lang="it-IT" dirty="0" err="1"/>
              <a:t>forget</a:t>
            </a:r>
            <a:endParaRPr lang="it-IT" dirty="0"/>
          </a:p>
          <a:p>
            <a:r>
              <a:rPr lang="it-IT" dirty="0" err="1"/>
              <a:t>Probably</a:t>
            </a:r>
            <a:r>
              <a:rPr lang="it-IT" dirty="0"/>
              <a:t> </a:t>
            </a:r>
            <a:r>
              <a:rPr lang="it-IT" dirty="0" err="1"/>
              <a:t>befriended</a:t>
            </a:r>
            <a:r>
              <a:rPr lang="it-IT" dirty="0"/>
              <a:t> a </a:t>
            </a:r>
            <a:r>
              <a:rPr lang="it-IT" dirty="0" err="1"/>
              <a:t>giant</a:t>
            </a:r>
            <a:r>
              <a:rPr lang="it-IT" dirty="0"/>
              <a:t> once in </a:t>
            </a:r>
            <a:r>
              <a:rPr lang="it-IT" dirty="0" err="1"/>
              <a:t>his</a:t>
            </a:r>
            <a:r>
              <a:rPr lang="it-IT" dirty="0"/>
              <a:t> life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3909527" y="2557228"/>
            <a:ext cx="57010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rgbClr val="B4B2B0"/>
                </a:solidFill>
                <a:latin typeface="Arial" panose="020B0604020202020204" pitchFamily="34" charset="0"/>
              </a:rPr>
              <a:t>“It’s fine to be Undead, but keep a leveled head huh?! HAHAHA”</a:t>
            </a:r>
            <a:endParaRPr lang="it-IT" dirty="0"/>
          </a:p>
        </p:txBody>
      </p:sp>
      <p:pic>
        <p:nvPicPr>
          <p:cNvPr id="17" name="Segnaposto contenuto 16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111" y="2304660"/>
            <a:ext cx="4192638" cy="4553339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72416" y="0"/>
            <a:ext cx="10353762" cy="970450"/>
          </a:xfrm>
        </p:spPr>
        <p:txBody>
          <a:bodyPr/>
          <a:lstStyle/>
          <a:p>
            <a:r>
              <a:rPr lang="it-IT" dirty="0"/>
              <a:t>Amber of the </a:t>
            </a:r>
            <a:r>
              <a:rPr lang="it-IT" dirty="0" err="1"/>
              <a:t>Sunless</a:t>
            </a:r>
            <a:r>
              <a:rPr lang="it-IT" dirty="0"/>
              <a:t> </a:t>
            </a:r>
            <a:r>
              <a:rPr lang="it-IT" dirty="0" err="1"/>
              <a:t>Realms</a:t>
            </a:r>
            <a:endParaRPr lang="it-IT" dirty="0"/>
          </a:p>
        </p:txBody>
      </p:sp>
      <p:sp>
        <p:nvSpPr>
          <p:cNvPr id="8" name="Segnaposto contenuto 2"/>
          <p:cNvSpPr txBox="1"/>
          <p:nvPr/>
        </p:nvSpPr>
        <p:spPr>
          <a:xfrm>
            <a:off x="139130" y="871855"/>
            <a:ext cx="9918441" cy="5791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 lnSpcReduction="10000"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Comes from a </a:t>
            </a:r>
            <a:r>
              <a:rPr lang="it-IT" dirty="0" err="1"/>
              <a:t>realm</a:t>
            </a:r>
            <a:r>
              <a:rPr lang="it-IT" dirty="0"/>
              <a:t> </a:t>
            </a:r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sun</a:t>
            </a:r>
            <a:r>
              <a:rPr lang="it-IT" dirty="0"/>
              <a:t> (</a:t>
            </a:r>
            <a:r>
              <a:rPr lang="it-IT" dirty="0" err="1"/>
              <a:t>there’s</a:t>
            </a:r>
            <a:r>
              <a:rPr lang="it-IT" dirty="0"/>
              <a:t> no </a:t>
            </a:r>
            <a:r>
              <a:rPr lang="it-IT" dirty="0" err="1"/>
              <a:t>sun</a:t>
            </a:r>
            <a:r>
              <a:rPr lang="it-IT" dirty="0"/>
              <a:t> in the </a:t>
            </a:r>
            <a:r>
              <a:rPr lang="it-IT" dirty="0" err="1"/>
              <a:t>netherlands</a:t>
            </a:r>
            <a:r>
              <a:rPr lang="it-IT" dirty="0"/>
              <a:t> from </a:t>
            </a:r>
            <a:r>
              <a:rPr lang="it-IT" dirty="0" err="1"/>
              <a:t>now</a:t>
            </a:r>
            <a:r>
              <a:rPr lang="it-IT" dirty="0"/>
              <a:t> on)</a:t>
            </a:r>
            <a:endParaRPr lang="it-IT" dirty="0"/>
          </a:p>
          <a:p>
            <a:r>
              <a:rPr lang="it-IT" dirty="0"/>
              <a:t>Will be a </a:t>
            </a:r>
            <a:r>
              <a:rPr lang="it-IT" dirty="0" err="1"/>
              <a:t>loyal</a:t>
            </a:r>
            <a:r>
              <a:rPr lang="it-IT" dirty="0"/>
              <a:t> friend and help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need</a:t>
            </a:r>
            <a:endParaRPr lang="it-IT" dirty="0"/>
          </a:p>
          <a:p>
            <a:r>
              <a:rPr lang="it-IT" dirty="0" err="1"/>
              <a:t>Is</a:t>
            </a:r>
            <a:r>
              <a:rPr lang="it-IT" dirty="0"/>
              <a:t> a </a:t>
            </a:r>
            <a:r>
              <a:rPr lang="it-IT" dirty="0" err="1"/>
              <a:t>bad</a:t>
            </a:r>
            <a:r>
              <a:rPr lang="it-IT" dirty="0"/>
              <a:t> </a:t>
            </a:r>
            <a:r>
              <a:rPr lang="it-IT" dirty="0" err="1"/>
              <a:t>bitch</a:t>
            </a:r>
            <a:r>
              <a:rPr lang="it-IT" dirty="0"/>
              <a:t> </a:t>
            </a:r>
            <a:endParaRPr lang="it-IT" dirty="0"/>
          </a:p>
          <a:p>
            <a:r>
              <a:rPr lang="it-IT" dirty="0"/>
              <a:t>Will murder </a:t>
            </a:r>
            <a:r>
              <a:rPr lang="it-IT" dirty="0" err="1"/>
              <a:t>you</a:t>
            </a:r>
            <a:r>
              <a:rPr lang="it-IT" dirty="0"/>
              <a:t>, with words or a </a:t>
            </a:r>
            <a:r>
              <a:rPr lang="it-IT" dirty="0" err="1"/>
              <a:t>rapier</a:t>
            </a:r>
            <a:r>
              <a:rPr lang="it-IT" dirty="0"/>
              <a:t>,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she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 err="1"/>
              <a:t>doesn’t</a:t>
            </a:r>
            <a:r>
              <a:rPr lang="it-IT" dirty="0"/>
              <a:t> like </a:t>
            </a:r>
            <a:r>
              <a:rPr lang="it-IT" dirty="0" err="1"/>
              <a:t>you</a:t>
            </a:r>
            <a:endParaRPr lang="it-IT" dirty="0"/>
          </a:p>
          <a:p>
            <a:r>
              <a:rPr lang="it-IT" dirty="0" err="1"/>
              <a:t>Really</a:t>
            </a:r>
            <a:r>
              <a:rPr lang="it-IT" dirty="0"/>
              <a:t> loves </a:t>
            </a:r>
            <a:r>
              <a:rPr lang="it-IT" dirty="0" err="1"/>
              <a:t>her</a:t>
            </a:r>
            <a:r>
              <a:rPr lang="it-IT" dirty="0"/>
              <a:t> family, </a:t>
            </a:r>
            <a:r>
              <a:rPr lang="it-IT" dirty="0" err="1"/>
              <a:t>has</a:t>
            </a:r>
            <a:r>
              <a:rPr lang="it-IT" dirty="0"/>
              <a:t> a </a:t>
            </a:r>
            <a:r>
              <a:rPr lang="it-IT" dirty="0" err="1"/>
              <a:t>lovely</a:t>
            </a:r>
            <a:r>
              <a:rPr lang="it-IT" dirty="0"/>
              <a:t> </a:t>
            </a:r>
            <a:r>
              <a:rPr lang="it-IT" dirty="0" err="1"/>
              <a:t>Oma</a:t>
            </a:r>
            <a:endParaRPr lang="it-IT" dirty="0"/>
          </a:p>
          <a:p>
            <a:r>
              <a:rPr lang="it-IT" dirty="0" err="1"/>
              <a:t>Would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</a:t>
            </a:r>
            <a:r>
              <a:rPr lang="it-IT" dirty="0" err="1"/>
              <a:t>slap</a:t>
            </a:r>
            <a:r>
              <a:rPr lang="it-IT" dirty="0"/>
              <a:t> </a:t>
            </a:r>
            <a:r>
              <a:rPr lang="it-IT" dirty="0" err="1"/>
              <a:t>his</a:t>
            </a:r>
            <a:r>
              <a:rPr lang="it-IT" dirty="0"/>
              <a:t> friends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</a:t>
            </a:r>
            <a:r>
              <a:rPr lang="it-IT" dirty="0" err="1"/>
              <a:t>ever</a:t>
            </a:r>
            <a:r>
              <a:rPr lang="it-IT" dirty="0"/>
              <a:t> </a:t>
            </a:r>
            <a:r>
              <a:rPr lang="it-IT" dirty="0" err="1"/>
              <a:t>misbehaved</a:t>
            </a:r>
            <a:endParaRPr lang="it-IT" dirty="0"/>
          </a:p>
          <a:p>
            <a:r>
              <a:rPr lang="it-IT" dirty="0"/>
              <a:t>Will take some time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she</a:t>
            </a:r>
            <a:r>
              <a:rPr lang="it-IT" dirty="0"/>
              <a:t> can </a:t>
            </a:r>
            <a:r>
              <a:rPr lang="it-IT" dirty="0" err="1"/>
              <a:t>say</a:t>
            </a:r>
            <a:r>
              <a:rPr lang="it-IT" dirty="0"/>
              <a:t> </a:t>
            </a:r>
            <a:r>
              <a:rPr lang="it-IT" dirty="0" err="1"/>
              <a:t>you’re</a:t>
            </a:r>
            <a:r>
              <a:rPr lang="it-IT" dirty="0"/>
              <a:t> a </a:t>
            </a:r>
            <a:r>
              <a:rPr lang="it-IT" dirty="0" err="1"/>
              <a:t>real</a:t>
            </a:r>
            <a:r>
              <a:rPr lang="it-IT" dirty="0"/>
              <a:t> friend of </a:t>
            </a:r>
            <a:r>
              <a:rPr lang="it-IT" dirty="0" err="1"/>
              <a:t>hers</a:t>
            </a:r>
            <a:endParaRPr lang="it-IT" dirty="0"/>
          </a:p>
          <a:p>
            <a:r>
              <a:rPr lang="it-IT" dirty="0"/>
              <a:t>Will take some time to trust </a:t>
            </a:r>
            <a:r>
              <a:rPr lang="it-IT" dirty="0" err="1"/>
              <a:t>you</a:t>
            </a:r>
            <a:r>
              <a:rPr lang="it-IT" dirty="0"/>
              <a:t>. </a:t>
            </a:r>
            <a:r>
              <a:rPr lang="it-IT" dirty="0" err="1"/>
              <a:t>Understandably</a:t>
            </a:r>
            <a:r>
              <a:rPr lang="it-IT" dirty="0"/>
              <a:t> so</a:t>
            </a:r>
            <a:endParaRPr lang="it-IT" dirty="0"/>
          </a:p>
          <a:p>
            <a:r>
              <a:rPr lang="it-IT" dirty="0" err="1"/>
              <a:t>Has</a:t>
            </a:r>
            <a:r>
              <a:rPr lang="it-IT" dirty="0"/>
              <a:t> so </a:t>
            </a:r>
            <a:r>
              <a:rPr lang="it-IT" dirty="0" err="1"/>
              <a:t>much</a:t>
            </a:r>
            <a:r>
              <a:rPr lang="it-IT" dirty="0"/>
              <a:t> cool </a:t>
            </a:r>
            <a:r>
              <a:rPr lang="it-IT" dirty="0" err="1"/>
              <a:t>shit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might</a:t>
            </a:r>
            <a:r>
              <a:rPr lang="it-IT" dirty="0"/>
              <a:t> </a:t>
            </a:r>
            <a:r>
              <a:rPr lang="it-IT" dirty="0" err="1"/>
              <a:t>kill</a:t>
            </a:r>
            <a:r>
              <a:rPr lang="it-IT" dirty="0"/>
              <a:t> </a:t>
            </a:r>
            <a:r>
              <a:rPr lang="it-IT" dirty="0" err="1"/>
              <a:t>her</a:t>
            </a:r>
            <a:r>
              <a:rPr lang="it-IT" dirty="0"/>
              <a:t> for </a:t>
            </a:r>
            <a:r>
              <a:rPr lang="it-IT" dirty="0" err="1"/>
              <a:t>it</a:t>
            </a:r>
            <a:r>
              <a:rPr lang="it-IT" dirty="0"/>
              <a:t>… or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just do </a:t>
            </a:r>
            <a:r>
              <a:rPr lang="it-IT" dirty="0" err="1"/>
              <a:t>her</a:t>
            </a:r>
            <a:r>
              <a:rPr lang="it-IT" dirty="0"/>
              <a:t> </a:t>
            </a:r>
            <a:r>
              <a:rPr lang="it-IT" dirty="0" err="1"/>
              <a:t>quest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stabbing</a:t>
            </a:r>
            <a:r>
              <a:rPr lang="it-IT" dirty="0"/>
              <a:t> </a:t>
            </a:r>
            <a:r>
              <a:rPr lang="it-IT" dirty="0" err="1"/>
              <a:t>her</a:t>
            </a:r>
            <a:r>
              <a:rPr lang="it-IT" dirty="0"/>
              <a:t> in the back. </a:t>
            </a:r>
            <a:endParaRPr lang="it-IT" dirty="0"/>
          </a:p>
          <a:p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physically</a:t>
            </a:r>
            <a:r>
              <a:rPr lang="it-IT" dirty="0"/>
              <a:t> fragile.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less</a:t>
            </a:r>
            <a:r>
              <a:rPr lang="it-IT" dirty="0"/>
              <a:t> hp </a:t>
            </a:r>
            <a:r>
              <a:rPr lang="it-IT" dirty="0" err="1"/>
              <a:t>than</a:t>
            </a:r>
            <a:r>
              <a:rPr lang="it-IT" dirty="0"/>
              <a:t> a </a:t>
            </a:r>
            <a:r>
              <a:rPr lang="it-IT" dirty="0" err="1"/>
              <a:t>sorcerer</a:t>
            </a:r>
            <a:r>
              <a:rPr lang="it-IT" dirty="0"/>
              <a:t>. 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pic>
        <p:nvPicPr>
          <p:cNvPr id="12" name="Segnaposto contenuto 11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1891" y="2668555"/>
            <a:ext cx="3610541" cy="4189445"/>
          </a:xfrm>
        </p:spPr>
      </p:pic>
      <p:sp>
        <p:nvSpPr>
          <p:cNvPr id="14" name="CasellaDiTesto 13"/>
          <p:cNvSpPr txBox="1"/>
          <p:nvPr/>
        </p:nvSpPr>
        <p:spPr>
          <a:xfrm>
            <a:off x="2605693" y="6115319"/>
            <a:ext cx="6130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</a:rPr>
              <a:t>"If you require help on your travels, I offer you my sign.</a:t>
            </a:r>
            <a:br>
              <a:rPr lang="en-US" dirty="0"/>
            </a:br>
            <a: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</a:rPr>
              <a:t>Blessing of the moon upon your journey."</a:t>
            </a:r>
            <a:endParaRPr lang="it-IT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-2678489" y="0"/>
            <a:ext cx="10353762" cy="970450"/>
          </a:xfrm>
        </p:spPr>
        <p:txBody>
          <a:bodyPr/>
          <a:lstStyle/>
          <a:p>
            <a:r>
              <a:rPr lang="it-IT" strike="sngStrike" dirty="0" err="1"/>
              <a:t>G</a:t>
            </a:r>
            <a:r>
              <a:rPr lang="it-IT" dirty="0" err="1"/>
              <a:t>ravelord</a:t>
            </a:r>
            <a:r>
              <a:rPr lang="it-IT" dirty="0"/>
              <a:t> </a:t>
            </a:r>
            <a:r>
              <a:rPr lang="it-IT" dirty="0" err="1"/>
              <a:t>Barth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22975" y="681543"/>
            <a:ext cx="7601290" cy="5812905"/>
          </a:xfrm>
        </p:spPr>
        <p:txBody>
          <a:bodyPr/>
          <a:lstStyle/>
          <a:p>
            <a:r>
              <a:rPr lang="it-IT" dirty="0"/>
              <a:t>Meme king</a:t>
            </a:r>
            <a:endParaRPr lang="it-IT" dirty="0"/>
          </a:p>
          <a:p>
            <a:r>
              <a:rPr lang="it-IT" dirty="0" err="1"/>
              <a:t>Sometimes</a:t>
            </a:r>
            <a:r>
              <a:rPr lang="it-IT" dirty="0"/>
              <a:t> </a:t>
            </a:r>
            <a:r>
              <a:rPr lang="it-IT" dirty="0" err="1"/>
              <a:t>serious</a:t>
            </a:r>
            <a:r>
              <a:rPr lang="it-IT" dirty="0"/>
              <a:t>, </a:t>
            </a:r>
            <a:r>
              <a:rPr lang="it-IT" dirty="0" err="1"/>
              <a:t>sometimes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pull out a meme. Who </a:t>
            </a:r>
            <a:r>
              <a:rPr lang="it-IT" dirty="0" err="1"/>
              <a:t>knows</a:t>
            </a:r>
            <a:r>
              <a:rPr lang="it-IT" dirty="0"/>
              <a:t> </a:t>
            </a:r>
            <a:r>
              <a:rPr lang="it-IT" dirty="0" err="1"/>
              <a:t>when</a:t>
            </a:r>
            <a:r>
              <a:rPr lang="it-IT" dirty="0"/>
              <a:t> </a:t>
            </a:r>
            <a:r>
              <a:rPr lang="it-IT" dirty="0" err="1"/>
              <a:t>he’s</a:t>
            </a:r>
            <a:r>
              <a:rPr lang="it-IT" dirty="0"/>
              <a:t> </a:t>
            </a:r>
            <a:r>
              <a:rPr lang="it-IT" dirty="0" err="1"/>
              <a:t>what</a:t>
            </a:r>
            <a:endParaRPr lang="it-IT" dirty="0"/>
          </a:p>
          <a:p>
            <a:r>
              <a:rPr lang="it-IT" dirty="0"/>
              <a:t>A </a:t>
            </a:r>
            <a:r>
              <a:rPr lang="it-IT" dirty="0" err="1"/>
              <a:t>scholar</a:t>
            </a:r>
            <a:r>
              <a:rPr lang="it-IT" dirty="0"/>
              <a:t>, </a:t>
            </a:r>
            <a:r>
              <a:rPr lang="it-IT" dirty="0" err="1"/>
              <a:t>informed</a:t>
            </a:r>
            <a:r>
              <a:rPr lang="it-IT" dirty="0"/>
              <a:t> in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subjects</a:t>
            </a:r>
            <a:r>
              <a:rPr lang="it-IT" dirty="0"/>
              <a:t>. He </a:t>
            </a:r>
            <a:r>
              <a:rPr lang="it-IT" dirty="0" err="1"/>
              <a:t>knows</a:t>
            </a:r>
            <a:r>
              <a:rPr lang="it-IT" dirty="0"/>
              <a:t> 10 </a:t>
            </a:r>
            <a:r>
              <a:rPr lang="it-IT" dirty="0" err="1"/>
              <a:t>facts</a:t>
            </a:r>
            <a:r>
              <a:rPr lang="it-IT" dirty="0"/>
              <a:t> for </a:t>
            </a:r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fact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know</a:t>
            </a:r>
            <a:endParaRPr lang="it-IT" dirty="0"/>
          </a:p>
          <a:p>
            <a:r>
              <a:rPr lang="it-IT" dirty="0"/>
              <a:t>Does NOT </a:t>
            </a:r>
            <a:r>
              <a:rPr lang="it-IT" dirty="0" err="1"/>
              <a:t>possess</a:t>
            </a:r>
            <a:r>
              <a:rPr lang="it-IT" dirty="0"/>
              <a:t> a Lord soul,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possess</a:t>
            </a:r>
            <a:r>
              <a:rPr lang="it-IT" dirty="0"/>
              <a:t> the power to </a:t>
            </a:r>
            <a:r>
              <a:rPr lang="it-IT" dirty="0" err="1"/>
              <a:t>deliver</a:t>
            </a:r>
            <a:r>
              <a:rPr lang="it-IT" dirty="0"/>
              <a:t> </a:t>
            </a:r>
            <a:r>
              <a:rPr lang="it-IT" dirty="0" err="1"/>
              <a:t>death</a:t>
            </a:r>
            <a:r>
              <a:rPr lang="it-IT" dirty="0"/>
              <a:t> </a:t>
            </a:r>
            <a:r>
              <a:rPr lang="it-IT" dirty="0" err="1"/>
              <a:t>onto</a:t>
            </a:r>
            <a:r>
              <a:rPr lang="it-IT" dirty="0"/>
              <a:t> people once he starts working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lawyer</a:t>
            </a:r>
            <a:r>
              <a:rPr lang="it-IT" dirty="0"/>
              <a:t>.</a:t>
            </a:r>
            <a:endParaRPr lang="it-IT" dirty="0"/>
          </a:p>
          <a:p>
            <a:r>
              <a:rPr lang="it-IT" dirty="0"/>
              <a:t>Will </a:t>
            </a:r>
            <a:r>
              <a:rPr lang="it-IT" dirty="0" err="1"/>
              <a:t>correct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are </a:t>
            </a:r>
            <a:r>
              <a:rPr lang="it-IT" dirty="0" err="1"/>
              <a:t>wrong</a:t>
            </a:r>
            <a:r>
              <a:rPr lang="it-IT" dirty="0"/>
              <a:t>. </a:t>
            </a:r>
            <a:endParaRPr lang="it-IT" dirty="0"/>
          </a:p>
          <a:p>
            <a:pPr marL="36830" indent="0">
              <a:buNone/>
            </a:pP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882" y="681582"/>
            <a:ext cx="4244513" cy="3667259"/>
          </a:xfrm>
          <a:prstGeom prst="rect">
            <a:avLst/>
          </a:prstGeom>
        </p:spPr>
      </p:pic>
      <p:sp>
        <p:nvSpPr>
          <p:cNvPr id="10" name="Segnaposto contenuto 2"/>
          <p:cNvSpPr txBox="1"/>
          <p:nvPr/>
        </p:nvSpPr>
        <p:spPr>
          <a:xfrm>
            <a:off x="77755" y="3744448"/>
            <a:ext cx="10353762" cy="3113552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0607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90" indent="-269875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1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205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3860" indent="-215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855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57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89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42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panose="05020102010507070707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endParaRPr lang="it-IT" dirty="0"/>
          </a:p>
          <a:p>
            <a:r>
              <a:rPr lang="it-IT" dirty="0" err="1"/>
              <a:t>Would</a:t>
            </a:r>
            <a:r>
              <a:rPr lang="it-IT" dirty="0"/>
              <a:t> go back to </a:t>
            </a:r>
            <a:r>
              <a:rPr lang="it-IT" dirty="0" err="1"/>
              <a:t>his</a:t>
            </a:r>
            <a:r>
              <a:rPr lang="it-IT" dirty="0"/>
              <a:t> </a:t>
            </a:r>
            <a:r>
              <a:rPr lang="it-IT" dirty="0" err="1"/>
              <a:t>thousands-year</a:t>
            </a:r>
            <a:r>
              <a:rPr lang="it-IT" dirty="0"/>
              <a:t> long </a:t>
            </a:r>
            <a:r>
              <a:rPr lang="it-IT" dirty="0" err="1"/>
              <a:t>slumber</a:t>
            </a:r>
            <a:r>
              <a:rPr lang="it-IT" dirty="0"/>
              <a:t> in a </a:t>
            </a:r>
            <a:br>
              <a:rPr lang="it-IT" dirty="0"/>
            </a:br>
            <a:r>
              <a:rPr lang="it-IT" dirty="0" err="1"/>
              <a:t>coffin</a:t>
            </a:r>
            <a:r>
              <a:rPr lang="it-IT" dirty="0"/>
              <a:t> deep </a:t>
            </a:r>
            <a:r>
              <a:rPr lang="it-IT" dirty="0" err="1"/>
              <a:t>underneath</a:t>
            </a:r>
            <a:r>
              <a:rPr lang="it-IT" dirty="0"/>
              <a:t> the </a:t>
            </a:r>
            <a:r>
              <a:rPr lang="it-IT" dirty="0" err="1"/>
              <a:t>earth</a:t>
            </a:r>
            <a:r>
              <a:rPr lang="it-IT" dirty="0"/>
              <a:t> </a:t>
            </a:r>
            <a:r>
              <a:rPr lang="it-IT" dirty="0" err="1"/>
              <a:t>instead</a:t>
            </a:r>
            <a:r>
              <a:rPr lang="it-IT" dirty="0"/>
              <a:t> of </a:t>
            </a:r>
            <a:r>
              <a:rPr lang="it-IT" dirty="0" err="1"/>
              <a:t>studying</a:t>
            </a:r>
            <a:r>
              <a:rPr lang="it-IT" dirty="0"/>
              <a:t>.</a:t>
            </a:r>
            <a:endParaRPr lang="it-IT" dirty="0"/>
          </a:p>
          <a:p>
            <a:r>
              <a:rPr lang="it-IT" dirty="0" err="1"/>
              <a:t>Is</a:t>
            </a:r>
            <a:r>
              <a:rPr lang="it-IT" dirty="0"/>
              <a:t> a good boi</a:t>
            </a:r>
            <a:endParaRPr lang="it-IT" dirty="0"/>
          </a:p>
          <a:p>
            <a:r>
              <a:rPr lang="it-IT" dirty="0" err="1"/>
              <a:t>Maybe</a:t>
            </a:r>
            <a:r>
              <a:rPr lang="it-IT" dirty="0"/>
              <a:t> made of </a:t>
            </a:r>
            <a:r>
              <a:rPr lang="it-IT" dirty="0" err="1"/>
              <a:t>skulls</a:t>
            </a:r>
            <a:r>
              <a:rPr lang="it-IT" dirty="0"/>
              <a:t> and skeletons</a:t>
            </a:r>
            <a:endParaRPr lang="it-IT" dirty="0"/>
          </a:p>
          <a:p>
            <a:r>
              <a:rPr lang="it-IT" dirty="0"/>
              <a:t>Will rave</a:t>
            </a:r>
            <a:endParaRPr lang="it-IT" dirty="0"/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110" y="3630868"/>
            <a:ext cx="4867469" cy="3227132"/>
          </a:xfrm>
          <a:prstGeom prst="rect">
            <a:avLst/>
          </a:prstGeom>
        </p:spPr>
      </p:pic>
      <p:sp>
        <p:nvSpPr>
          <p:cNvPr id="13" name="CasellaDiTesto 12"/>
          <p:cNvSpPr txBox="1"/>
          <p:nvPr/>
        </p:nvSpPr>
        <p:spPr>
          <a:xfrm>
            <a:off x="6015201" y="5116558"/>
            <a:ext cx="33201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</a:rPr>
              <a:t>“That’s fucking </a:t>
            </a:r>
            <a:r>
              <a:rPr lang="en-US" b="0" i="1" dirty="0" err="1">
                <a:solidFill>
                  <a:srgbClr val="B4B2B0"/>
                </a:solidFill>
                <a:effectLst/>
                <a:latin typeface="Arial" panose="020B0604020202020204" pitchFamily="34" charset="0"/>
              </a:rPr>
              <a:t>nito</a:t>
            </a:r>
            <a:r>
              <a:rPr lang="en-US" b="0" i="1" dirty="0">
                <a:solidFill>
                  <a:srgbClr val="B4B2B0"/>
                </a:solidFill>
                <a:effectLst/>
                <a:latin typeface="Arial" panose="020B0604020202020204" pitchFamily="34" charset="0"/>
              </a:rPr>
              <a:t> brother."</a:t>
            </a:r>
            <a:endParaRPr lang="it-IT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Ardesia">
  <a:themeElements>
    <a:clrScheme name="Arde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esia">
      <a:maj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e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Ardesia</Template>
  <TotalTime>0</TotalTime>
  <Words>4009</Words>
  <Application>WPS Presentation</Application>
  <PresentationFormat>Widescreen</PresentationFormat>
  <Paragraphs>113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Arial</vt:lpstr>
      <vt:lpstr>SimSun</vt:lpstr>
      <vt:lpstr>Wingdings</vt:lpstr>
      <vt:lpstr>Trebuchet MS</vt:lpstr>
      <vt:lpstr>Wingdings 2</vt:lpstr>
      <vt:lpstr>Dubai Light</vt:lpstr>
      <vt:lpstr>Helvetica Neue</vt:lpstr>
      <vt:lpstr>Calisto MT</vt:lpstr>
      <vt:lpstr>Liberation Mono</vt:lpstr>
      <vt:lpstr>Microsoft YaHei</vt:lpstr>
      <vt:lpstr>Arial Unicode MS</vt:lpstr>
      <vt:lpstr>Calibri</vt:lpstr>
      <vt:lpstr>Ardesia</vt:lpstr>
      <vt:lpstr>What Dark Souls Character are you?</vt:lpstr>
      <vt:lpstr>Jarex the Unbreakable</vt:lpstr>
      <vt:lpstr>Ringfinger Poke</vt:lpstr>
      <vt:lpstr>Carmen of Catarina </vt:lpstr>
      <vt:lpstr>Big Hat Lupus</vt:lpstr>
      <vt:lpstr>Blacksmith Kimo</vt:lpstr>
      <vt:lpstr>Amber of the Sunless Realms</vt:lpstr>
      <vt:lpstr>Gravelord Barth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Dark Souls Character are you?</dc:title>
  <dc:creator>Gabriele Tami</dc:creator>
  <cp:lastModifiedBy>Utente</cp:lastModifiedBy>
  <cp:revision>2</cp:revision>
  <dcterms:created xsi:type="dcterms:W3CDTF">2021-12-04T17:43:00Z</dcterms:created>
  <dcterms:modified xsi:type="dcterms:W3CDTF">2021-12-04T20:33:04Z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FA87BA2788D242348A6E6C22071EA206</vt:lpwstr>
  </property>
  <property fmtid="{D5CDD505-2E9C-101B-9397-08002B2CF9AE}" pid="3" name="KSOProductBuildVer">
    <vt:lpwstr>1033-11.2.0.10382</vt:lpwstr>
  </property>
</Properties>
</file>

<file path=docProps/thumbnail.jpeg>
</file>